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sldIdLst>
    <p:sldId id="256" r:id="rId2"/>
    <p:sldId id="28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0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420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532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7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0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8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2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0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5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6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8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3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Ten Ways to Improve Power Pivot Performance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80444"/>
            <a:ext cx="8915400" cy="433077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dirty="0"/>
              <a:t>Limit the Number of Rows and Columns in Your Data Model Tables</a:t>
            </a:r>
          </a:p>
          <a:p>
            <a:pPr>
              <a:buFont typeface="+mj-lt"/>
              <a:buAutoNum type="arabicPeriod"/>
            </a:pPr>
            <a:r>
              <a:rPr lang="en-US" dirty="0"/>
              <a:t>Use Views Instead of Tables</a:t>
            </a:r>
          </a:p>
          <a:p>
            <a:pPr>
              <a:buFont typeface="+mj-lt"/>
              <a:buAutoNum type="arabicPeriod"/>
            </a:pPr>
            <a:r>
              <a:rPr lang="en-US" dirty="0"/>
              <a:t>Avoid Multi-Level Relationships</a:t>
            </a:r>
          </a:p>
          <a:p>
            <a:pPr>
              <a:buFont typeface="+mj-lt"/>
              <a:buAutoNum type="arabicPeriod"/>
            </a:pPr>
            <a:r>
              <a:rPr lang="en-US" dirty="0"/>
              <a:t>Let the Back-End Database Servers Do the Crunching</a:t>
            </a:r>
          </a:p>
          <a:p>
            <a:pPr>
              <a:buFont typeface="+mj-lt"/>
              <a:buAutoNum type="arabicPeriod"/>
            </a:pPr>
            <a:r>
              <a:rPr lang="en-US" dirty="0"/>
              <a:t>Beware of Columns with Many Unique Values</a:t>
            </a:r>
          </a:p>
          <a:p>
            <a:pPr>
              <a:buFont typeface="+mj-lt"/>
              <a:buAutoNum type="arabicPeriod"/>
            </a:pPr>
            <a:r>
              <a:rPr lang="en-US" dirty="0"/>
              <a:t>Limit the Number of Slicers in a Report</a:t>
            </a:r>
          </a:p>
          <a:p>
            <a:pPr>
              <a:buFont typeface="+mj-lt"/>
              <a:buAutoNum type="arabicPeriod"/>
            </a:pPr>
            <a:r>
              <a:rPr lang="en-US" dirty="0"/>
              <a:t>Create Slicers Only on Dimension Fields</a:t>
            </a:r>
          </a:p>
          <a:p>
            <a:pPr>
              <a:buFont typeface="+mj-lt"/>
              <a:buAutoNum type="arabicPeriod"/>
            </a:pPr>
            <a:r>
              <a:rPr lang="en-US" dirty="0"/>
              <a:t>Disable the Cross-Filter Behavior for Certain Slicers</a:t>
            </a:r>
          </a:p>
          <a:p>
            <a:pPr>
              <a:buFont typeface="+mj-lt"/>
              <a:buAutoNum type="arabicPeriod"/>
            </a:pPr>
            <a:r>
              <a:rPr lang="en-US" dirty="0"/>
              <a:t>Use Calculated Measures Instead of Calculated Columns</a:t>
            </a:r>
          </a:p>
          <a:p>
            <a:pPr>
              <a:buFont typeface="+mj-lt"/>
              <a:buAutoNum type="arabicPeriod"/>
            </a:pPr>
            <a:r>
              <a:rPr lang="en-US"/>
              <a:t>Upgrade to 64-Bit Excel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7981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587</TotalTime>
  <Words>80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Wisp</vt:lpstr>
      <vt:lpstr>Ten Ways to Improve Power Pivot Performance</vt:lpstr>
      <vt:lpstr>Tips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Corporate Trainer - Trainer 4</cp:lastModifiedBy>
  <cp:revision>76</cp:revision>
  <dcterms:created xsi:type="dcterms:W3CDTF">2016-07-25T18:28:04Z</dcterms:created>
  <dcterms:modified xsi:type="dcterms:W3CDTF">2023-02-23T08:19:26Z</dcterms:modified>
</cp:coreProperties>
</file>