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6" r:id="rId1"/>
  </p:sldMasterIdLst>
  <p:sldIdLst>
    <p:sldId id="256" r:id="rId2"/>
    <p:sldId id="280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5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0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6420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9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4532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77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97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00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6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3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84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2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0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50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60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84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30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7" r:id="rId1"/>
    <p:sldLayoutId id="2147484158" r:id="rId2"/>
    <p:sldLayoutId id="2147484159" r:id="rId3"/>
    <p:sldLayoutId id="2147484160" r:id="rId4"/>
    <p:sldLayoutId id="2147484161" r:id="rId5"/>
    <p:sldLayoutId id="2147484162" r:id="rId6"/>
    <p:sldLayoutId id="2147484163" r:id="rId7"/>
    <p:sldLayoutId id="2147484164" r:id="rId8"/>
    <p:sldLayoutId id="2147484165" r:id="rId9"/>
    <p:sldLayoutId id="2147484166" r:id="rId10"/>
    <p:sldLayoutId id="2147484167" r:id="rId11"/>
    <p:sldLayoutId id="2147484168" r:id="rId12"/>
    <p:sldLayoutId id="2147484169" r:id="rId13"/>
    <p:sldLayoutId id="2147484170" r:id="rId14"/>
    <p:sldLayoutId id="2147484171" r:id="rId15"/>
    <p:sldLayoutId id="21474841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Ten Ways to Improve Power Pivot Performance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C.K.Leng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2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80444"/>
            <a:ext cx="8915400" cy="4330778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dirty="0"/>
              <a:t>Limit the Number of Rows and Columns in Your Data Model Tables</a:t>
            </a:r>
          </a:p>
          <a:p>
            <a:pPr>
              <a:buFont typeface="+mj-lt"/>
              <a:buAutoNum type="arabicPeriod"/>
            </a:pPr>
            <a:r>
              <a:rPr lang="en-US" dirty="0"/>
              <a:t>Use Views Instead of Tables</a:t>
            </a:r>
          </a:p>
          <a:p>
            <a:pPr>
              <a:buFont typeface="+mj-lt"/>
              <a:buAutoNum type="arabicPeriod"/>
            </a:pPr>
            <a:r>
              <a:rPr lang="en-US" dirty="0"/>
              <a:t>Avoid Multi-Level Relationships</a:t>
            </a:r>
          </a:p>
          <a:p>
            <a:pPr>
              <a:buFont typeface="+mj-lt"/>
              <a:buAutoNum type="arabicPeriod"/>
            </a:pPr>
            <a:r>
              <a:rPr lang="en-US" dirty="0"/>
              <a:t>Let the Back-End Database Servers Do the Crunching</a:t>
            </a:r>
          </a:p>
          <a:p>
            <a:pPr>
              <a:buFont typeface="+mj-lt"/>
              <a:buAutoNum type="arabicPeriod"/>
            </a:pPr>
            <a:r>
              <a:rPr lang="en-US" dirty="0"/>
              <a:t>Beware of Columns with Many Unique Values</a:t>
            </a:r>
          </a:p>
          <a:p>
            <a:pPr>
              <a:buFont typeface="+mj-lt"/>
              <a:buAutoNum type="arabicPeriod"/>
            </a:pPr>
            <a:r>
              <a:rPr lang="en-US" dirty="0"/>
              <a:t>Limit the Number of Slicers in a Report</a:t>
            </a:r>
          </a:p>
          <a:p>
            <a:pPr>
              <a:buFont typeface="+mj-lt"/>
              <a:buAutoNum type="arabicPeriod"/>
            </a:pPr>
            <a:r>
              <a:rPr lang="en-US" dirty="0"/>
              <a:t>Create Slicers Only on Dimension Fields</a:t>
            </a:r>
          </a:p>
          <a:p>
            <a:pPr>
              <a:buFont typeface="+mj-lt"/>
              <a:buAutoNum type="arabicPeriod"/>
            </a:pPr>
            <a:r>
              <a:rPr lang="en-US" dirty="0"/>
              <a:t>Disable the Cross-Filter Behavior for Certain Slicers</a:t>
            </a:r>
          </a:p>
          <a:p>
            <a:pPr>
              <a:buFont typeface="+mj-lt"/>
              <a:buAutoNum type="arabicPeriod"/>
            </a:pPr>
            <a:r>
              <a:rPr lang="en-US" dirty="0"/>
              <a:t>Use Calculated Measures Instead of Calculated Columns</a:t>
            </a:r>
          </a:p>
          <a:p>
            <a:pPr>
              <a:buFont typeface="+mj-lt"/>
              <a:buAutoNum type="arabicPeriod"/>
            </a:pPr>
            <a:r>
              <a:rPr lang="en-US"/>
              <a:t>Upgrade to 64-Bit Excel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37981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587</TotalTime>
  <Words>80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Wisp</vt:lpstr>
      <vt:lpstr>Ten Ways to Improve Power Pivot Performance</vt:lpstr>
      <vt:lpstr>Tips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Essential</dc:title>
  <dc:creator>Windows User</dc:creator>
  <cp:lastModifiedBy>Corporate Trainer - Trainer 4</cp:lastModifiedBy>
  <cp:revision>76</cp:revision>
  <dcterms:created xsi:type="dcterms:W3CDTF">2016-07-25T18:28:04Z</dcterms:created>
  <dcterms:modified xsi:type="dcterms:W3CDTF">2023-02-23T08:19:26Z</dcterms:modified>
</cp:coreProperties>
</file>